
<file path=[Content_Types].xml><?xml version="1.0" encoding="utf-8"?>
<Types xmlns="http://schemas.openxmlformats.org/package/2006/content-types">
  <Override PartName="/ppt/slides/slide3.xml" ContentType="application/vnd.openxmlformats-officedocument.presentationml.slide+xml"/>
  <Override PartName="/docProps/core.xml" ContentType="application/vnd.openxmlformats-package.core-properties+xml"/>
  <Override PartName="/ppt/slideLayouts/slideLayout6.xml" ContentType="application/vnd.openxmlformats-officedocument.presentationml.slideLayout+xml"/>
  <Default Extension="rels" ContentType="application/vnd.openxmlformats-package.relationships+xml"/>
  <Override PartName="/ppt/slides/slide5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Default Extension="png" ContentType="image/png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slides/slide1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4.xml" ContentType="application/vnd.openxmlformats-officedocument.presentationml.slideLayout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137" d="100"/>
          <a:sy n="137" d="100"/>
        </p:scale>
        <p:origin x="-163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7D3E69-F6C4-2B4B-A818-514A018778D7}" type="datetimeFigureOut">
              <a:rPr lang="en-US" smtClean="0"/>
              <a:t>9/7/10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AE6976-B708-CF4A-B340-328187BF193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Various forms of buried oil. (a) Shore perpendicular trench in the foreshore sub-environment (inset) illustrating a continuous layer of buried seaward-dipping sheet of oil. Photo taken June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24, 2010. (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Shore perpendicular trench excavated slightly landward of the active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berm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crest (inset) illustrating laminations of stained oil and tar balls buried beneath clean sand. Photo taken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July 1, 2010. (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Shore perpendicular trench excavated slightly landward of the active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berm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crest (upper inset) illustrating a partially buried thick tar cake. Lower inset: Burrow of beach fauna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through a thin layer of oil contamination in a nearby area. Photos taken July 1, 2010.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AE6976-B708-CF4A-B340-328187BF193A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86233-F234-E445-BDEE-157F583C68A3}" type="datetimeFigureOut">
              <a:rPr lang="en-US" smtClean="0"/>
              <a:t>9/7/10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70146-30C2-2840-9E9E-39B8275A88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86233-F234-E445-BDEE-157F583C68A3}" type="datetimeFigureOut">
              <a:rPr lang="en-US" smtClean="0"/>
              <a:t>9/7/10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70146-30C2-2840-9E9E-39B8275A88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86233-F234-E445-BDEE-157F583C68A3}" type="datetimeFigureOut">
              <a:rPr lang="en-US" smtClean="0"/>
              <a:t>9/7/10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70146-30C2-2840-9E9E-39B8275A88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86233-F234-E445-BDEE-157F583C68A3}" type="datetimeFigureOut">
              <a:rPr lang="en-US" smtClean="0"/>
              <a:t>9/7/10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70146-30C2-2840-9E9E-39B8275A88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86233-F234-E445-BDEE-157F583C68A3}" type="datetimeFigureOut">
              <a:rPr lang="en-US" smtClean="0"/>
              <a:t>9/7/10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70146-30C2-2840-9E9E-39B8275A88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86233-F234-E445-BDEE-157F583C68A3}" type="datetimeFigureOut">
              <a:rPr lang="en-US" smtClean="0"/>
              <a:t>9/7/10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70146-30C2-2840-9E9E-39B8275A88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86233-F234-E445-BDEE-157F583C68A3}" type="datetimeFigureOut">
              <a:rPr lang="en-US" smtClean="0"/>
              <a:t>9/7/10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70146-30C2-2840-9E9E-39B8275A88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86233-F234-E445-BDEE-157F583C68A3}" type="datetimeFigureOut">
              <a:rPr lang="en-US" smtClean="0"/>
              <a:t>9/7/10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70146-30C2-2840-9E9E-39B8275A88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86233-F234-E445-BDEE-157F583C68A3}" type="datetimeFigureOut">
              <a:rPr lang="en-US" smtClean="0"/>
              <a:t>9/7/10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70146-30C2-2840-9E9E-39B8275A88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86233-F234-E445-BDEE-157F583C68A3}" type="datetimeFigureOut">
              <a:rPr lang="en-US" smtClean="0"/>
              <a:t>9/7/10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70146-30C2-2840-9E9E-39B8275A88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86233-F234-E445-BDEE-157F583C68A3}" type="datetimeFigureOut">
              <a:rPr lang="en-US" smtClean="0"/>
              <a:t>9/7/10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70146-30C2-2840-9E9E-39B8275A88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A86233-F234-E445-BDEE-157F583C68A3}" type="datetimeFigureOut">
              <a:rPr lang="en-US" smtClean="0"/>
              <a:t>9/7/10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270146-30C2-2840-9E9E-39B8275A88B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Ping Wang Images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Oilspill</a:t>
            </a:r>
            <a:r>
              <a:rPr lang="en-US" dirty="0" smtClean="0"/>
              <a:t> talk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01962"/>
            <a:ext cx="9144000" cy="5756038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01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Morphological environments on contaminated beach, July 1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591189" y="5942518"/>
            <a:ext cx="16494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Courtesy of</a:t>
            </a:r>
          </a:p>
          <a:p>
            <a:r>
              <a:rPr lang="en-US" dirty="0" smtClean="0"/>
              <a:t>Ping Wang, USF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After Hurricane Alex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529416"/>
            <a:ext cx="9144001" cy="432858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1329087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Deposition of tar balls and oil stain in association with individual wave </a:t>
            </a:r>
            <a:r>
              <a:rPr lang="en-US" dirty="0" err="1"/>
              <a:t>runup</a:t>
            </a:r>
            <a:r>
              <a:rPr lang="en-US" dirty="0"/>
              <a:t>. The wave </a:t>
            </a:r>
            <a:r>
              <a:rPr lang="en-US" dirty="0" err="1"/>
              <a:t>runup</a:t>
            </a:r>
            <a:r>
              <a:rPr lang="en-US" dirty="0"/>
              <a:t> due </a:t>
            </a:r>
            <a:r>
              <a:rPr lang="en-US" dirty="0" smtClean="0"/>
              <a:t>to high </a:t>
            </a:r>
            <a:r>
              <a:rPr lang="en-US" dirty="0"/>
              <a:t>waves associated with the</a:t>
            </a:r>
            <a:r>
              <a:rPr lang="en-US" dirty="0" smtClean="0"/>
              <a:t> hurricane transported </a:t>
            </a:r>
            <a:r>
              <a:rPr lang="en-US" dirty="0"/>
              <a:t>the oil contamination over </a:t>
            </a:r>
            <a:r>
              <a:rPr lang="en-US" dirty="0" smtClean="0"/>
              <a:t>a distance </a:t>
            </a:r>
            <a:r>
              <a:rPr lang="en-US" dirty="0"/>
              <a:t>of up to 30 </a:t>
            </a:r>
            <a:r>
              <a:rPr lang="en-US" dirty="0" err="1"/>
              <a:t>m</a:t>
            </a:r>
            <a:r>
              <a:rPr lang="en-US" dirty="0"/>
              <a:t> landward of the active </a:t>
            </a:r>
            <a:r>
              <a:rPr lang="en-US" dirty="0" err="1"/>
              <a:t>berm</a:t>
            </a:r>
            <a:r>
              <a:rPr lang="en-US" dirty="0"/>
              <a:t> crest, covering an active turtle nest. Photo taken </a:t>
            </a:r>
            <a:r>
              <a:rPr lang="en-US" dirty="0" smtClean="0"/>
              <a:t>July 1</a:t>
            </a:r>
            <a:r>
              <a:rPr lang="en-US" dirty="0"/>
              <a:t>, 2010.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889037" y="6244075"/>
            <a:ext cx="2712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Courtesy of Ping Wang USF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Types and cross-shore distribution of oil contamination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88252"/>
            <a:ext cx="4629093" cy="536974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45852" y="1608667"/>
            <a:ext cx="354094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(a) Concentrated </a:t>
            </a:r>
            <a:r>
              <a:rPr lang="en-US" dirty="0"/>
              <a:t>tar balls and tar </a:t>
            </a:r>
            <a:r>
              <a:rPr lang="en-US" dirty="0" smtClean="0"/>
              <a:t>patties at </a:t>
            </a:r>
            <a:r>
              <a:rPr lang="en-US" dirty="0"/>
              <a:t>the maximum high-tide </a:t>
            </a:r>
            <a:r>
              <a:rPr lang="en-US" dirty="0" err="1"/>
              <a:t>runup</a:t>
            </a:r>
            <a:r>
              <a:rPr lang="en-US" dirty="0"/>
              <a:t> and patchy tar </a:t>
            </a:r>
            <a:r>
              <a:rPr lang="en-US" dirty="0" smtClean="0"/>
              <a:t>balls distribution </a:t>
            </a:r>
            <a:r>
              <a:rPr lang="en-US" dirty="0"/>
              <a:t>between the active </a:t>
            </a:r>
            <a:r>
              <a:rPr lang="en-US" dirty="0" err="1"/>
              <a:t>berm</a:t>
            </a:r>
            <a:r>
              <a:rPr lang="en-US" dirty="0"/>
              <a:t> </a:t>
            </a:r>
            <a:r>
              <a:rPr lang="en-US" dirty="0" smtClean="0"/>
              <a:t>crest and </a:t>
            </a:r>
            <a:r>
              <a:rPr lang="en-US" dirty="0"/>
              <a:t>the upper limit of wave </a:t>
            </a:r>
            <a:r>
              <a:rPr lang="en-US" dirty="0" err="1"/>
              <a:t>runup</a:t>
            </a:r>
            <a:r>
              <a:rPr lang="en-US" dirty="0" smtClean="0"/>
              <a:t>.  (</a:t>
            </a:r>
            <a:r>
              <a:rPr lang="en-US" dirty="0" err="1"/>
              <a:t>b</a:t>
            </a:r>
            <a:r>
              <a:rPr lang="en-US" dirty="0"/>
              <a:t>) Oil stains and tar balls distribute on the surface between the active </a:t>
            </a:r>
            <a:r>
              <a:rPr lang="en-US" dirty="0" err="1"/>
              <a:t>berm</a:t>
            </a:r>
            <a:endParaRPr lang="en-US" dirty="0"/>
          </a:p>
          <a:p>
            <a:r>
              <a:rPr lang="en-US" dirty="0"/>
              <a:t>crest and the maximum high-tide </a:t>
            </a:r>
            <a:r>
              <a:rPr lang="en-US" dirty="0" err="1"/>
              <a:t>runup</a:t>
            </a:r>
            <a:r>
              <a:rPr lang="en-US" dirty="0"/>
              <a:t>.</a:t>
            </a:r>
            <a:r>
              <a:rPr lang="en-US" dirty="0" smtClean="0"/>
              <a:t>  Note</a:t>
            </a:r>
            <a:r>
              <a:rPr lang="en-US" dirty="0"/>
              <a:t>: The zone of </a:t>
            </a:r>
            <a:r>
              <a:rPr lang="en-US" dirty="0" smtClean="0"/>
              <a:t>oil contamination </a:t>
            </a:r>
            <a:r>
              <a:rPr lang="en-US" dirty="0"/>
              <a:t>of (a) is much wider than (</a:t>
            </a:r>
            <a:r>
              <a:rPr lang="en-US" dirty="0" err="1"/>
              <a:t>b</a:t>
            </a:r>
            <a:r>
              <a:rPr lang="en-US" dirty="0"/>
              <a:t>), due to variations in wave energy</a:t>
            </a:r>
            <a:r>
              <a:rPr lang="en-US" dirty="0" smtClean="0"/>
              <a:t>.  Courtesy of Ping Wang, USF.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9926" y="3894667"/>
            <a:ext cx="31470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June 30, 2010 during hurricane.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060222" y="6456964"/>
            <a:ext cx="2237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June 24 pre-hurricane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Buried Oil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148" y="1558494"/>
            <a:ext cx="8955852" cy="529950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330</Words>
  <Application>Microsoft Macintosh PowerPoint</Application>
  <PresentationFormat>On-screen Show (4:3)</PresentationFormat>
  <Paragraphs>19</Paragraphs>
  <Slides>5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Ping Wang Images</vt:lpstr>
      <vt:lpstr>Morphological environments on contaminated beach, July 1</vt:lpstr>
      <vt:lpstr>After Hurricane Alex</vt:lpstr>
      <vt:lpstr>Types and cross-shore distribution of oil contamination</vt:lpstr>
      <vt:lpstr>Buried Oil</vt:lpstr>
    </vt:vector>
  </TitlesOfParts>
  <Company>UCLA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Ping Wang Images</dc:title>
  <dc:creator>Andrea Bertozzi</dc:creator>
  <cp:lastModifiedBy>Andrea Bertozzi</cp:lastModifiedBy>
  <cp:revision>1</cp:revision>
  <dcterms:created xsi:type="dcterms:W3CDTF">2010-09-07T19:55:38Z</dcterms:created>
  <dcterms:modified xsi:type="dcterms:W3CDTF">2010-09-07T20:08:17Z</dcterms:modified>
</cp:coreProperties>
</file>